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6858000" cy="9144000"/>
  <p:embeddedFontLst>
    <p:embeddedFont>
      <p:font typeface="Montserrat Bold" charset="1" panose="00000800000000000000"/>
      <p:regular r:id="rId33"/>
    </p:embeddedFont>
    <p:embeddedFont>
      <p:font typeface="Open Sans Bold" charset="1" panose="00000000000000000000"/>
      <p:regular r:id="rId34"/>
    </p:embeddedFont>
    <p:embeddedFont>
      <p:font typeface="Arimo" charset="1" panose="020B0604020202020204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82551" y="7049700"/>
            <a:ext cx="2209800" cy="2209800"/>
          </a:xfrm>
          <a:custGeom>
            <a:avLst/>
            <a:gdLst/>
            <a:ahLst/>
            <a:cxnLst/>
            <a:rect r="r" b="b" t="t" l="l"/>
            <a:pathLst>
              <a:path h="2209800" w="2209800">
                <a:moveTo>
                  <a:pt x="0" y="0"/>
                </a:moveTo>
                <a:lnTo>
                  <a:pt x="2209800" y="0"/>
                </a:lnTo>
                <a:lnTo>
                  <a:pt x="220980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83342" y="6662642"/>
            <a:ext cx="3638550" cy="2600325"/>
          </a:xfrm>
          <a:custGeom>
            <a:avLst/>
            <a:gdLst/>
            <a:ahLst/>
            <a:cxnLst/>
            <a:rect r="r" b="b" t="t" l="l"/>
            <a:pathLst>
              <a:path h="2600325" w="3638550">
                <a:moveTo>
                  <a:pt x="0" y="0"/>
                </a:moveTo>
                <a:lnTo>
                  <a:pt x="3638550" y="0"/>
                </a:lnTo>
                <a:lnTo>
                  <a:pt x="3638550" y="2600325"/>
                </a:lnTo>
                <a:lnTo>
                  <a:pt x="0" y="2600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10979" y="1770888"/>
            <a:ext cx="15571213" cy="1032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b="true" sz="6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Kdo (a co) přepisuje vaši firemní DNA?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74640" y="4570009"/>
            <a:ext cx="13809193" cy="571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8"/>
              </a:lnSpc>
            </a:pPr>
            <a:r>
              <a:rPr lang="en-US" b="true" sz="3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Jak prostředí a wellbeing ovlivňují výkon, zdraví i loajalitu lidí.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49925" y="5565810"/>
            <a:ext cx="16307676" cy="2223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b="true" sz="4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kvalitu života, spokojenost a rozvoj ve všech aspektech bytí,</a:t>
            </a:r>
          </a:p>
          <a:p>
            <a:pPr algn="ctr">
              <a:lnSpc>
                <a:spcPts val="5849"/>
              </a:lnSpc>
            </a:pPr>
            <a:r>
              <a:rPr lang="en-US" b="true" sz="4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5849"/>
              </a:lnSpc>
            </a:pPr>
            <a:r>
              <a:rPr lang="en-US" b="true" sz="4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 osobní pohody až po profesní rozvoj.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716982" y="1846907"/>
            <a:ext cx="4951019" cy="248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b="true" sz="6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WELLBEING</a:t>
            </a:r>
          </a:p>
          <a:p>
            <a:pPr algn="ctr">
              <a:lnSpc>
                <a:spcPts val="4198"/>
              </a:lnSpc>
            </a:pPr>
            <a:r>
              <a:rPr lang="en-US" b="true" sz="2999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znamená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34560" y="2543851"/>
            <a:ext cx="11620500" cy="6600825"/>
          </a:xfrm>
          <a:custGeom>
            <a:avLst/>
            <a:gdLst/>
            <a:ahLst/>
            <a:cxnLst/>
            <a:rect r="r" b="b" t="t" l="l"/>
            <a:pathLst>
              <a:path h="6600825" w="11620500">
                <a:moveTo>
                  <a:pt x="0" y="0"/>
                </a:moveTo>
                <a:lnTo>
                  <a:pt x="11620500" y="0"/>
                </a:lnTo>
                <a:lnTo>
                  <a:pt x="11620500" y="6600825"/>
                </a:lnTo>
                <a:lnTo>
                  <a:pt x="0" y="6600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323" r="-2786" b="-156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334201" y="963920"/>
            <a:ext cx="5731859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BRZDA PŘED NÁRAZEM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38963" y="2051580"/>
            <a:ext cx="10810875" cy="7210425"/>
          </a:xfrm>
          <a:custGeom>
            <a:avLst/>
            <a:gdLst/>
            <a:ahLst/>
            <a:cxnLst/>
            <a:rect r="r" b="b" t="t" l="l"/>
            <a:pathLst>
              <a:path h="7210425" w="10810875">
                <a:moveTo>
                  <a:pt x="0" y="0"/>
                </a:moveTo>
                <a:lnTo>
                  <a:pt x="10810875" y="0"/>
                </a:lnTo>
                <a:lnTo>
                  <a:pt x="10810875" y="7210425"/>
                </a:lnTo>
                <a:lnTo>
                  <a:pt x="0" y="7210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331965" y="963920"/>
            <a:ext cx="1656340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1. PILÍŘ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91040" y="2241233"/>
            <a:ext cx="12534900" cy="7019925"/>
          </a:xfrm>
          <a:custGeom>
            <a:avLst/>
            <a:gdLst/>
            <a:ahLst/>
            <a:cxnLst/>
            <a:rect r="r" b="b" t="t" l="l"/>
            <a:pathLst>
              <a:path h="7019925" w="12534900">
                <a:moveTo>
                  <a:pt x="0" y="0"/>
                </a:moveTo>
                <a:lnTo>
                  <a:pt x="12534900" y="0"/>
                </a:lnTo>
                <a:lnTo>
                  <a:pt x="12534900" y="7019925"/>
                </a:lnTo>
                <a:lnTo>
                  <a:pt x="0" y="7019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90597" y="962720"/>
            <a:ext cx="3593297" cy="548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315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ČEPICE MYŠLENÍ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11873" y="2124589"/>
            <a:ext cx="11068050" cy="7134225"/>
          </a:xfrm>
          <a:custGeom>
            <a:avLst/>
            <a:gdLst/>
            <a:ahLst/>
            <a:cxnLst/>
            <a:rect r="r" b="b" t="t" l="l"/>
            <a:pathLst>
              <a:path h="7134225" w="11068050">
                <a:moveTo>
                  <a:pt x="0" y="0"/>
                </a:moveTo>
                <a:lnTo>
                  <a:pt x="11068050" y="0"/>
                </a:lnTo>
                <a:lnTo>
                  <a:pt x="11068050" y="7134225"/>
                </a:lnTo>
                <a:lnTo>
                  <a:pt x="0" y="7134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433" r="0" b="-3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387610" y="963920"/>
            <a:ext cx="1750628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 PILÍŘ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90535" y="2470966"/>
            <a:ext cx="11706225" cy="6791325"/>
          </a:xfrm>
          <a:custGeom>
            <a:avLst/>
            <a:gdLst/>
            <a:ahLst/>
            <a:cxnLst/>
            <a:rect r="r" b="b" t="t" l="l"/>
            <a:pathLst>
              <a:path h="6791325" w="11706225">
                <a:moveTo>
                  <a:pt x="0" y="0"/>
                </a:moveTo>
                <a:lnTo>
                  <a:pt x="11706225" y="0"/>
                </a:lnTo>
                <a:lnTo>
                  <a:pt x="11706225" y="6791325"/>
                </a:lnTo>
                <a:lnTo>
                  <a:pt x="0" y="6791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7" t="0" r="-219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62099" y="963920"/>
            <a:ext cx="8326917" cy="1221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PRAKTICKÉ POTŘEBY NEBO BEZPEČÍ A SMYSLUPLNOST?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42319" y="2984411"/>
            <a:ext cx="11201400" cy="6276975"/>
          </a:xfrm>
          <a:custGeom>
            <a:avLst/>
            <a:gdLst/>
            <a:ahLst/>
            <a:cxnLst/>
            <a:rect r="r" b="b" t="t" l="l"/>
            <a:pathLst>
              <a:path h="6276975" w="11201400">
                <a:moveTo>
                  <a:pt x="0" y="0"/>
                </a:moveTo>
                <a:lnTo>
                  <a:pt x="11201400" y="0"/>
                </a:lnTo>
                <a:lnTo>
                  <a:pt x="11201400" y="6276975"/>
                </a:lnTo>
                <a:lnTo>
                  <a:pt x="0" y="627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22774" y="963920"/>
            <a:ext cx="12079224" cy="1221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DOBRÉ VZTAHY • RESPEKT A LIDSKOST • SOUNÁLEŽITOST • JASNÉ VEDENÍ A DŮVĚRA V NĚJ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72216" y="3026826"/>
            <a:ext cx="8743950" cy="5829300"/>
          </a:xfrm>
          <a:custGeom>
            <a:avLst/>
            <a:gdLst/>
            <a:ahLst/>
            <a:cxnLst/>
            <a:rect r="r" b="b" t="t" l="l"/>
            <a:pathLst>
              <a:path h="5829300" w="8743950">
                <a:moveTo>
                  <a:pt x="0" y="0"/>
                </a:moveTo>
                <a:lnTo>
                  <a:pt x="8743949" y="0"/>
                </a:lnTo>
                <a:lnTo>
                  <a:pt x="8743949" y="5829300"/>
                </a:lnTo>
                <a:lnTo>
                  <a:pt x="0" y="5829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893" y="1314107"/>
            <a:ext cx="13092760" cy="850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b="true" sz="49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Osobnostní typologie ZVÍŘE V TOBĚ™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94146" y="2370468"/>
            <a:ext cx="12296775" cy="6886575"/>
          </a:xfrm>
          <a:custGeom>
            <a:avLst/>
            <a:gdLst/>
            <a:ahLst/>
            <a:cxnLst/>
            <a:rect r="r" b="b" t="t" l="l"/>
            <a:pathLst>
              <a:path h="6886575" w="12296775">
                <a:moveTo>
                  <a:pt x="0" y="0"/>
                </a:moveTo>
                <a:lnTo>
                  <a:pt x="12296775" y="0"/>
                </a:lnTo>
                <a:lnTo>
                  <a:pt x="12296775" y="6886575"/>
                </a:lnTo>
                <a:lnTo>
                  <a:pt x="0" y="688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80411" y="963920"/>
            <a:ext cx="6045518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KOMPAS NENÍ ŠKATULKA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30812" y="2541441"/>
            <a:ext cx="10353675" cy="6715125"/>
          </a:xfrm>
          <a:custGeom>
            <a:avLst/>
            <a:gdLst/>
            <a:ahLst/>
            <a:cxnLst/>
            <a:rect r="r" b="b" t="t" l="l"/>
            <a:pathLst>
              <a:path h="6715125" w="10353675">
                <a:moveTo>
                  <a:pt x="0" y="0"/>
                </a:moveTo>
                <a:lnTo>
                  <a:pt x="10353675" y="0"/>
                </a:lnTo>
                <a:lnTo>
                  <a:pt x="10353675" y="6715125"/>
                </a:lnTo>
                <a:lnTo>
                  <a:pt x="0" y="671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67" r="0" b="-132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762513" y="963920"/>
            <a:ext cx="2537089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TYGŘÍ TÝM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30741" y="2411444"/>
            <a:ext cx="12230100" cy="6848475"/>
          </a:xfrm>
          <a:custGeom>
            <a:avLst/>
            <a:gdLst/>
            <a:ahLst/>
            <a:cxnLst/>
            <a:rect r="r" b="b" t="t" l="l"/>
            <a:pathLst>
              <a:path h="6848475" w="12230100">
                <a:moveTo>
                  <a:pt x="0" y="0"/>
                </a:moveTo>
                <a:lnTo>
                  <a:pt x="12230100" y="0"/>
                </a:lnTo>
                <a:lnTo>
                  <a:pt x="12230100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33709" y="963920"/>
            <a:ext cx="8792889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ŽIVOTOPISY NEBO LIDSKÁ ENERGIE?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88896" y="2255872"/>
            <a:ext cx="10506075" cy="7000875"/>
          </a:xfrm>
          <a:custGeom>
            <a:avLst/>
            <a:gdLst/>
            <a:ahLst/>
            <a:cxnLst/>
            <a:rect r="r" b="b" t="t" l="l"/>
            <a:pathLst>
              <a:path h="7000875" w="10506075">
                <a:moveTo>
                  <a:pt x="0" y="0"/>
                </a:moveTo>
                <a:lnTo>
                  <a:pt x="10506075" y="0"/>
                </a:lnTo>
                <a:lnTo>
                  <a:pt x="10506075" y="7000875"/>
                </a:lnTo>
                <a:lnTo>
                  <a:pt x="0" y="7000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287464" y="963920"/>
            <a:ext cx="1746999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3. PILÍŘ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6769" y="2228040"/>
            <a:ext cx="11315700" cy="7029450"/>
          </a:xfrm>
          <a:custGeom>
            <a:avLst/>
            <a:gdLst/>
            <a:ahLst/>
            <a:cxnLst/>
            <a:rect r="r" b="b" t="t" l="l"/>
            <a:pathLst>
              <a:path h="7029450" w="11315700">
                <a:moveTo>
                  <a:pt x="0" y="0"/>
                </a:moveTo>
                <a:lnTo>
                  <a:pt x="11315700" y="0"/>
                </a:lnTo>
                <a:lnTo>
                  <a:pt x="11315700" y="7029450"/>
                </a:lnTo>
                <a:lnTo>
                  <a:pt x="0" y="702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46" r="0" b="-367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46548" y="963920"/>
            <a:ext cx="8154667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NEJDE JEN O FITKO A STRAVENKY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66337" y="2255758"/>
            <a:ext cx="10753725" cy="7000875"/>
          </a:xfrm>
          <a:custGeom>
            <a:avLst/>
            <a:gdLst/>
            <a:ahLst/>
            <a:cxnLst/>
            <a:rect r="r" b="b" t="t" l="l"/>
            <a:pathLst>
              <a:path h="7000875" w="10753725">
                <a:moveTo>
                  <a:pt x="0" y="0"/>
                </a:moveTo>
                <a:lnTo>
                  <a:pt x="10753725" y="0"/>
                </a:lnTo>
                <a:lnTo>
                  <a:pt x="10753725" y="7000875"/>
                </a:lnTo>
                <a:lnTo>
                  <a:pt x="0" y="7000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5" r="0" b="-114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86368" y="992495"/>
            <a:ext cx="4298099" cy="57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3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JEDNODUCHÝ TIP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72810" y="1564510"/>
            <a:ext cx="3409198" cy="57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3"/>
              </a:lnSpc>
            </a:pPr>
            <a:r>
              <a:rPr lang="en-US" b="true" sz="34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JEDNODUCHY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13547" y="2251767"/>
            <a:ext cx="11058525" cy="7010400"/>
          </a:xfrm>
          <a:custGeom>
            <a:avLst/>
            <a:gdLst/>
            <a:ahLst/>
            <a:cxnLst/>
            <a:rect r="r" b="b" t="t" l="l"/>
            <a:pathLst>
              <a:path h="7010400" w="11058525">
                <a:moveTo>
                  <a:pt x="0" y="0"/>
                </a:moveTo>
                <a:lnTo>
                  <a:pt x="11058525" y="0"/>
                </a:lnTo>
                <a:lnTo>
                  <a:pt x="11058525" y="7010400"/>
                </a:lnTo>
                <a:lnTo>
                  <a:pt x="0" y="7010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620" r="0" b="-254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36385" y="963920"/>
            <a:ext cx="8787451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TŘEŠNIČKA NEBO ZÁKLADNÍ TĚSTO?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16984" y="2284038"/>
            <a:ext cx="12458700" cy="6972300"/>
          </a:xfrm>
          <a:custGeom>
            <a:avLst/>
            <a:gdLst/>
            <a:ahLst/>
            <a:cxnLst/>
            <a:rect r="r" b="b" t="t" l="l"/>
            <a:pathLst>
              <a:path h="6972300" w="12458700">
                <a:moveTo>
                  <a:pt x="0" y="0"/>
                </a:moveTo>
                <a:lnTo>
                  <a:pt x="12458700" y="0"/>
                </a:lnTo>
                <a:lnTo>
                  <a:pt x="12458700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29806" y="963920"/>
            <a:ext cx="4720561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JEN JEDNA MINUTA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15319" y="2254120"/>
            <a:ext cx="11058525" cy="7000875"/>
          </a:xfrm>
          <a:custGeom>
            <a:avLst/>
            <a:gdLst/>
            <a:ahLst/>
            <a:cxnLst/>
            <a:rect r="r" b="b" t="t" l="l"/>
            <a:pathLst>
              <a:path h="7000875" w="11058525">
                <a:moveTo>
                  <a:pt x="0" y="0"/>
                </a:moveTo>
                <a:lnTo>
                  <a:pt x="11058525" y="0"/>
                </a:lnTo>
                <a:lnTo>
                  <a:pt x="11058525" y="7000875"/>
                </a:lnTo>
                <a:lnTo>
                  <a:pt x="0" y="7000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30" r="0" b="-377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08124" y="963920"/>
            <a:ext cx="4968964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POHNOJÍŠ A SKLIDÍŠ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9797" y="7049700"/>
            <a:ext cx="2209800" cy="2209800"/>
          </a:xfrm>
          <a:custGeom>
            <a:avLst/>
            <a:gdLst/>
            <a:ahLst/>
            <a:cxnLst/>
            <a:rect r="r" b="b" t="t" l="l"/>
            <a:pathLst>
              <a:path h="2209800" w="2209800">
                <a:moveTo>
                  <a:pt x="0" y="0"/>
                </a:moveTo>
                <a:lnTo>
                  <a:pt x="2209800" y="0"/>
                </a:lnTo>
                <a:lnTo>
                  <a:pt x="220980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21969" y="6569935"/>
            <a:ext cx="3638550" cy="2600325"/>
          </a:xfrm>
          <a:custGeom>
            <a:avLst/>
            <a:gdLst/>
            <a:ahLst/>
            <a:cxnLst/>
            <a:rect r="r" b="b" t="t" l="l"/>
            <a:pathLst>
              <a:path h="2600325" w="3638550">
                <a:moveTo>
                  <a:pt x="0" y="0"/>
                </a:moveTo>
                <a:lnTo>
                  <a:pt x="3638550" y="0"/>
                </a:lnTo>
                <a:lnTo>
                  <a:pt x="3638550" y="2600325"/>
                </a:lnTo>
                <a:lnTo>
                  <a:pt x="0" y="2600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36364" y="1679038"/>
            <a:ext cx="9790881" cy="1032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b="true" sz="6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DĚKUJI ZA POZORNOST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60755" y="4813602"/>
            <a:ext cx="7105764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PŘEJI KRÁSNÝ ZBYTEK DNE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9797" y="7049700"/>
            <a:ext cx="2209800" cy="2209800"/>
          </a:xfrm>
          <a:custGeom>
            <a:avLst/>
            <a:gdLst/>
            <a:ahLst/>
            <a:cxnLst/>
            <a:rect r="r" b="b" t="t" l="l"/>
            <a:pathLst>
              <a:path h="2209800" w="2209800">
                <a:moveTo>
                  <a:pt x="0" y="0"/>
                </a:moveTo>
                <a:lnTo>
                  <a:pt x="2209800" y="0"/>
                </a:lnTo>
                <a:lnTo>
                  <a:pt x="220980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21969" y="6569935"/>
            <a:ext cx="3638550" cy="2600325"/>
          </a:xfrm>
          <a:custGeom>
            <a:avLst/>
            <a:gdLst/>
            <a:ahLst/>
            <a:cxnLst/>
            <a:rect r="r" b="b" t="t" l="l"/>
            <a:pathLst>
              <a:path h="2600325" w="3638550">
                <a:moveTo>
                  <a:pt x="0" y="0"/>
                </a:moveTo>
                <a:lnTo>
                  <a:pt x="3638550" y="0"/>
                </a:lnTo>
                <a:lnTo>
                  <a:pt x="3638550" y="2600325"/>
                </a:lnTo>
                <a:lnTo>
                  <a:pt x="0" y="2600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63417" y="421777"/>
            <a:ext cx="14866972" cy="1374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98"/>
              </a:lnSpc>
            </a:pPr>
            <a:r>
              <a:rPr lang="en-US" b="true" sz="49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Speciální nabídka pro účastníky konference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86792" y="2330177"/>
            <a:ext cx="12167140" cy="1374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98"/>
              </a:lnSpc>
            </a:pPr>
            <a:r>
              <a:rPr lang="en-US" b="true" sz="49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20% sleva na wellbeingový program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73657" y="4813611"/>
            <a:ext cx="12805848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 první tři firmy, které se rozhodnou přímo na místě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66090" y="6992055"/>
            <a:ext cx="5054832" cy="1296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BLANKA KOTKOVÁ JAKO JABLKO Zdraví • Wellbeing • Typologie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247383" y="8306505"/>
            <a:ext cx="2152621" cy="420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724 269 448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05071" y="8744655"/>
            <a:ext cx="3055048" cy="420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blankakotkova.cz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929934" y="8292808"/>
            <a:ext cx="323821" cy="420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📞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487622" y="8724300"/>
            <a:ext cx="323821" cy="422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🌐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01887" y="1931127"/>
            <a:ext cx="13087350" cy="7324725"/>
          </a:xfrm>
          <a:custGeom>
            <a:avLst/>
            <a:gdLst/>
            <a:ahLst/>
            <a:cxnLst/>
            <a:rect r="r" b="b" t="t" l="l"/>
            <a:pathLst>
              <a:path h="7324725" w="13087350">
                <a:moveTo>
                  <a:pt x="0" y="0"/>
                </a:moveTo>
                <a:lnTo>
                  <a:pt x="13087350" y="0"/>
                </a:lnTo>
                <a:lnTo>
                  <a:pt x="13087350" y="7324725"/>
                </a:lnTo>
                <a:lnTo>
                  <a:pt x="0" y="73247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663109" y="963920"/>
            <a:ext cx="5060966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BUŇKY A PROSTŘEDÍ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86577" y="2122094"/>
            <a:ext cx="12715875" cy="7134225"/>
          </a:xfrm>
          <a:custGeom>
            <a:avLst/>
            <a:gdLst/>
            <a:ahLst/>
            <a:cxnLst/>
            <a:rect r="r" b="b" t="t" l="l"/>
            <a:pathLst>
              <a:path h="7134225" w="12715875">
                <a:moveTo>
                  <a:pt x="0" y="0"/>
                </a:moveTo>
                <a:lnTo>
                  <a:pt x="12715875" y="0"/>
                </a:lnTo>
                <a:lnTo>
                  <a:pt x="12715875" y="7134225"/>
                </a:lnTo>
                <a:lnTo>
                  <a:pt x="0" y="7134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84389" y="963920"/>
            <a:ext cx="6241342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HARDWARE A SOFTWARE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90673" y="2295658"/>
            <a:ext cx="12706350" cy="6962089"/>
          </a:xfrm>
          <a:custGeom>
            <a:avLst/>
            <a:gdLst/>
            <a:ahLst/>
            <a:cxnLst/>
            <a:rect r="r" b="b" t="t" l="l"/>
            <a:pathLst>
              <a:path h="6962089" w="12706350">
                <a:moveTo>
                  <a:pt x="0" y="0"/>
                </a:moveTo>
                <a:lnTo>
                  <a:pt x="12706350" y="0"/>
                </a:lnTo>
                <a:lnTo>
                  <a:pt x="12706350" y="6962090"/>
                </a:lnTo>
                <a:lnTo>
                  <a:pt x="0" y="69620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98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33974" y="963920"/>
            <a:ext cx="6956174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BUŇKA JAKO ZAMĚSTNANEC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85690" y="2070421"/>
            <a:ext cx="11515725" cy="7191375"/>
          </a:xfrm>
          <a:custGeom>
            <a:avLst/>
            <a:gdLst/>
            <a:ahLst/>
            <a:cxnLst/>
            <a:rect r="r" b="b" t="t" l="l"/>
            <a:pathLst>
              <a:path h="7191375" w="11515725">
                <a:moveTo>
                  <a:pt x="0" y="0"/>
                </a:moveTo>
                <a:lnTo>
                  <a:pt x="11515725" y="0"/>
                </a:lnTo>
                <a:lnTo>
                  <a:pt x="11515725" y="7191375"/>
                </a:lnTo>
                <a:lnTo>
                  <a:pt x="0" y="7191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079" r="0" b="-267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43353" y="963920"/>
            <a:ext cx="3876989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TOXINY A STRES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59798" y="2328158"/>
            <a:ext cx="11772900" cy="6934200"/>
          </a:xfrm>
          <a:custGeom>
            <a:avLst/>
            <a:gdLst/>
            <a:ahLst/>
            <a:cxnLst/>
            <a:rect r="r" b="b" t="t" l="l"/>
            <a:pathLst>
              <a:path h="6934200" w="11772900">
                <a:moveTo>
                  <a:pt x="0" y="0"/>
                </a:moveTo>
                <a:lnTo>
                  <a:pt x="11772900" y="0"/>
                </a:lnTo>
                <a:lnTo>
                  <a:pt x="11772900" y="6934200"/>
                </a:lnTo>
                <a:lnTo>
                  <a:pt x="0" y="6934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77" t="0" r="-121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90626" y="963920"/>
            <a:ext cx="10308698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FIRMA JAKO DOKONALE SEHRANÝ SYSTÉM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29638" y="2582475"/>
            <a:ext cx="11430000" cy="6677025"/>
          </a:xfrm>
          <a:custGeom>
            <a:avLst/>
            <a:gdLst/>
            <a:ahLst/>
            <a:cxnLst/>
            <a:rect r="r" b="b" t="t" l="l"/>
            <a:pathLst>
              <a:path h="6677025" w="11430000">
                <a:moveTo>
                  <a:pt x="0" y="0"/>
                </a:moveTo>
                <a:lnTo>
                  <a:pt x="11430000" y="0"/>
                </a:lnTo>
                <a:lnTo>
                  <a:pt x="11430000" y="6677025"/>
                </a:lnTo>
                <a:lnTo>
                  <a:pt x="0" y="6677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02" r="0" b="-852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414134" y="963920"/>
            <a:ext cx="7608903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FIRMA JAKO ŽIVÝ ORGANISMUS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22317" y="2248814"/>
            <a:ext cx="11839575" cy="7010400"/>
          </a:xfrm>
          <a:custGeom>
            <a:avLst/>
            <a:gdLst/>
            <a:ahLst/>
            <a:cxnLst/>
            <a:rect r="r" b="b" t="t" l="l"/>
            <a:pathLst>
              <a:path h="7010400" w="11839575">
                <a:moveTo>
                  <a:pt x="0" y="0"/>
                </a:moveTo>
                <a:lnTo>
                  <a:pt x="11839575" y="0"/>
                </a:lnTo>
                <a:lnTo>
                  <a:pt x="11839575" y="7010400"/>
                </a:lnTo>
                <a:lnTo>
                  <a:pt x="0" y="7010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738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45986" y="963920"/>
            <a:ext cx="4891897" cy="60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NOVODOBÝ TREND?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DAGzdA1Hawc</dc:identifier>
  <dcterms:modified xsi:type="dcterms:W3CDTF">2011-08-01T06:04:30Z</dcterms:modified>
  <cp:revision>1</cp:revision>
  <dc:title>PREZENTACE PŘEDNÁŠKA HR konference.pdf</dc:title>
</cp:coreProperties>
</file>